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7" r:id="rId3"/>
    <p:sldId id="264" r:id="rId4"/>
    <p:sldId id="268" r:id="rId5"/>
    <p:sldId id="269" r:id="rId6"/>
    <p:sldId id="273" r:id="rId7"/>
    <p:sldId id="271" r:id="rId8"/>
    <p:sldId id="275" r:id="rId9"/>
    <p:sldId id="274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8080"/>
    <a:srgbClr val="009999"/>
    <a:srgbClr val="E4C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405" autoAdjust="0"/>
  </p:normalViewPr>
  <p:slideViewPr>
    <p:cSldViewPr>
      <p:cViewPr>
        <p:scale>
          <a:sx n="44" d="100"/>
          <a:sy n="44" d="100"/>
        </p:scale>
        <p:origin x="-3564" y="-1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DC738-73D4-4D61-9B28-01001CCAB15E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0B585-728B-4F52-A997-4CE504055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75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0B585-728B-4F52-A997-4CE504055E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5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0B585-728B-4F52-A997-4CE504055ED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5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0B585-728B-4F52-A997-4CE504055ED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99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6A8D-89F1-4B7C-BF35-66875FBC268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9451-565A-4C2B-8055-E3F06DC55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11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6A8D-89F1-4B7C-BF35-66875FBC268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9451-565A-4C2B-8055-E3F06DC55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43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6A8D-89F1-4B7C-BF35-66875FBC268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9451-565A-4C2B-8055-E3F06DC55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29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6A8D-89F1-4B7C-BF35-66875FBC268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9451-565A-4C2B-8055-E3F06DC55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80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6A8D-89F1-4B7C-BF35-66875FBC268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9451-565A-4C2B-8055-E3F06DC55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84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6A8D-89F1-4B7C-BF35-66875FBC268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9451-565A-4C2B-8055-E3F06DC55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43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6A8D-89F1-4B7C-BF35-66875FBC268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9451-565A-4C2B-8055-E3F06DC55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71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6A8D-89F1-4B7C-BF35-66875FBC268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9451-565A-4C2B-8055-E3F06DC55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0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6A8D-89F1-4B7C-BF35-66875FBC268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9451-565A-4C2B-8055-E3F06DC55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53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6A8D-89F1-4B7C-BF35-66875FBC268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9451-565A-4C2B-8055-E3F06DC55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00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6A8D-89F1-4B7C-BF35-66875FBC268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99451-565A-4C2B-8055-E3F06DC55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54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56A8D-89F1-4B7C-BF35-66875FBC2681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99451-565A-4C2B-8055-E3F06DC55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45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hyperlink" Target="https://vk.com/club213375873" TargetMode="External"/><Relationship Id="rId4" Type="http://schemas.openxmlformats.org/officeDocument/2006/relationships/image" Target="../media/image1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2044" y="692696"/>
            <a:ext cx="6961956" cy="1368151"/>
          </a:xfrm>
          <a:solidFill>
            <a:srgbClr val="008080">
              <a:alpha val="70000"/>
            </a:srgbClr>
          </a:solidFill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Олимпиадный центр </a:t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«Аннинская школа»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846580" cy="80985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41" y="1358532"/>
            <a:ext cx="1461215" cy="66607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31851" y="4005064"/>
            <a:ext cx="76521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8080"/>
                </a:solidFill>
              </a:rPr>
              <a:t>Бирюкова Оксана Васильевна, заместитель директора по УВР,</a:t>
            </a:r>
          </a:p>
          <a:p>
            <a:pPr algn="r"/>
            <a:r>
              <a:rPr lang="ru-RU" sz="2400" b="1" dirty="0" smtClean="0">
                <a:solidFill>
                  <a:srgbClr val="008080"/>
                </a:solidFill>
              </a:rPr>
              <a:t>Евстратова Наталья Владимировна, заместитель директора по УВР</a:t>
            </a:r>
          </a:p>
        </p:txBody>
      </p:sp>
    </p:spTree>
    <p:extLst>
      <p:ext uri="{BB962C8B-B14F-4D97-AF65-F5344CB8AC3E}">
        <p14:creationId xmlns:p14="http://schemas.microsoft.com/office/powerpoint/2010/main" val="49448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41" y="1358532"/>
            <a:ext cx="1461215" cy="66607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846580" cy="8098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41791E4-A3D9-4A14-BB53-B0DFF59B169D}"/>
              </a:ext>
            </a:extLst>
          </p:cNvPr>
          <p:cNvSpPr txBox="1"/>
          <p:nvPr/>
        </p:nvSpPr>
        <p:spPr>
          <a:xfrm>
            <a:off x="2108702" y="946810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0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Благодарим за внимание!</a:t>
            </a:r>
            <a:endParaRPr lang="ru-RU" sz="4000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789" y="5258281"/>
            <a:ext cx="578396" cy="5783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651" y="4520280"/>
            <a:ext cx="576064" cy="576064"/>
          </a:xfrm>
          <a:prstGeom prst="rect">
            <a:avLst/>
          </a:prstGeom>
        </p:spPr>
      </p:pic>
      <p:pic>
        <p:nvPicPr>
          <p:cNvPr id="1026" name="Picture 2" descr="C:\Users\user\Pictures\i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593" y="2420888"/>
            <a:ext cx="533110" cy="53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isla_fullxfull.33403858_npio2atg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647" y="3212976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Pictures\1642866950_37-adonius-club-p-znachok-vk-na-prozrachnom-fone-42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647" y="3948445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034848" y="2348880"/>
            <a:ext cx="77856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i="1" dirty="0">
              <a:solidFill>
                <a:srgbClr val="009999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2056553" y="2348880"/>
            <a:ext cx="6979943" cy="72008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Ленинградская область, Ломоносовский район,        Аннинское городское поселение, п. Аннино, ул. Садовая, д. 14</a:t>
            </a:r>
          </a:p>
        </p:txBody>
      </p:sp>
      <p:sp>
        <p:nvSpPr>
          <p:cNvPr id="17" name="Текст 11"/>
          <p:cNvSpPr txBox="1">
            <a:spLocks/>
          </p:cNvSpPr>
          <p:nvPr/>
        </p:nvSpPr>
        <p:spPr>
          <a:xfrm>
            <a:off x="2164057" y="3212976"/>
            <a:ext cx="2839991" cy="4955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https://ann-sch.lmn.su/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71222" y="4052391"/>
            <a:ext cx="34327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hlinkClick r:id="rId10"/>
              </a:rPr>
              <a:t>https://vk.com/club213375873</a:t>
            </a:r>
            <a:endParaRPr lang="ru-RU" sz="2000" dirty="0"/>
          </a:p>
        </p:txBody>
      </p:sp>
      <p:sp>
        <p:nvSpPr>
          <p:cNvPr id="21" name="Текст 11"/>
          <p:cNvSpPr txBox="1">
            <a:spLocks/>
          </p:cNvSpPr>
          <p:nvPr/>
        </p:nvSpPr>
        <p:spPr>
          <a:xfrm>
            <a:off x="2175251" y="4606838"/>
            <a:ext cx="2839991" cy="4029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ann_sch@lmn.su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75251" y="5347424"/>
            <a:ext cx="17972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(81376)-59-251</a:t>
            </a:r>
          </a:p>
        </p:txBody>
      </p:sp>
    </p:spTree>
    <p:extLst>
      <p:ext uri="{BB962C8B-B14F-4D97-AF65-F5344CB8AC3E}">
        <p14:creationId xmlns:p14="http://schemas.microsoft.com/office/powerpoint/2010/main" val="243400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615" y="430934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8080"/>
                </a:solidFill>
              </a:rPr>
              <a:t>Руководитель </a:t>
            </a:r>
            <a:br>
              <a:rPr lang="ru-RU" b="1" dirty="0" smtClean="0">
                <a:solidFill>
                  <a:srgbClr val="008080"/>
                </a:solidFill>
              </a:rPr>
            </a:br>
            <a:r>
              <a:rPr lang="ru-RU" b="1" dirty="0" smtClean="0">
                <a:solidFill>
                  <a:srgbClr val="008080"/>
                </a:solidFill>
              </a:rPr>
              <a:t>олимпиадного центра</a:t>
            </a:r>
            <a:r>
              <a:rPr lang="ru-RU" b="1" dirty="0">
                <a:solidFill>
                  <a:srgbClr val="008080"/>
                </a:solidFill>
              </a:rPr>
              <a:t/>
            </a:r>
            <a:br>
              <a:rPr lang="ru-RU" b="1" dirty="0">
                <a:solidFill>
                  <a:srgbClr val="008080"/>
                </a:solidFill>
              </a:rPr>
            </a:br>
            <a:r>
              <a:rPr lang="ru-RU" b="1" dirty="0">
                <a:solidFill>
                  <a:srgbClr val="008080"/>
                </a:solidFill>
              </a:rPr>
              <a:t>МОУ «Аннинская школа»</a:t>
            </a:r>
            <a:endParaRPr lang="ru-RU" b="1" i="1" dirty="0">
              <a:solidFill>
                <a:srgbClr val="0080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/>
          <a:lstStyle/>
          <a:p>
            <a:r>
              <a:rPr lang="ru-RU" dirty="0" smtClean="0"/>
              <a:t>Бирюкова Оксана Васильевна – заместитель директора по учебно-воспитательной работе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err="1" smtClean="0"/>
              <a:t>Тьютор</a:t>
            </a:r>
            <a:r>
              <a:rPr lang="ru-RU" dirty="0" smtClean="0"/>
              <a:t> – </a:t>
            </a:r>
            <a:r>
              <a:rPr lang="ru-RU" dirty="0" err="1"/>
              <a:t>К</a:t>
            </a:r>
            <a:r>
              <a:rPr lang="ru-RU" dirty="0" err="1" smtClean="0"/>
              <a:t>орешкова</a:t>
            </a:r>
            <a:r>
              <a:rPr lang="ru-RU" dirty="0" smtClean="0"/>
              <a:t> Ольга Игоревна, педагог-организатор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39" y="244272"/>
            <a:ext cx="536023" cy="5127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" y="757040"/>
            <a:ext cx="1076672" cy="49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5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39" y="244272"/>
            <a:ext cx="536023" cy="51276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" y="757040"/>
            <a:ext cx="1076672" cy="4907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25953" y="381742"/>
            <a:ext cx="70922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8080"/>
                </a:solidFill>
              </a:rPr>
              <a:t>Структура олимпиадного центра</a:t>
            </a:r>
            <a:endParaRPr lang="ru-RU" sz="3600" b="1" dirty="0">
              <a:solidFill>
                <a:srgbClr val="008080"/>
              </a:solidFill>
            </a:endParaRPr>
          </a:p>
          <a:p>
            <a:pPr algn="r"/>
            <a:r>
              <a:rPr lang="ru-RU" sz="3600" b="1" dirty="0">
                <a:solidFill>
                  <a:srgbClr val="008080"/>
                </a:solidFill>
              </a:rPr>
              <a:t>МОУ «Аннинская школа»</a:t>
            </a:r>
            <a:endParaRPr lang="ru-RU" sz="3600" b="1" i="1" dirty="0">
              <a:solidFill>
                <a:srgbClr val="008080"/>
              </a:solidFill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672"/>
            <a:ext cx="9144000" cy="529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80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515" y="468134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8080"/>
                </a:solidFill>
              </a:rPr>
              <a:t>ФИО </a:t>
            </a:r>
            <a:r>
              <a:rPr lang="ru-RU" b="1" dirty="0">
                <a:solidFill>
                  <a:srgbClr val="008080"/>
                </a:solidFill>
              </a:rPr>
              <a:t>, класс потенциальных </a:t>
            </a:r>
            <a:r>
              <a:rPr lang="ru-RU" b="1" dirty="0" err="1" smtClean="0">
                <a:solidFill>
                  <a:srgbClr val="008080"/>
                </a:solidFill>
              </a:rPr>
              <a:t>олимпиадников</a:t>
            </a:r>
            <a:endParaRPr lang="ru-RU" b="1" i="1" dirty="0">
              <a:solidFill>
                <a:srgbClr val="00808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39" y="244272"/>
            <a:ext cx="536023" cy="5127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" y="757040"/>
            <a:ext cx="1076672" cy="490788"/>
          </a:xfrm>
          <a:prstGeom prst="rect">
            <a:avLst/>
          </a:prstGeom>
        </p:spPr>
      </p:pic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657939" y="1916832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География – </a:t>
            </a:r>
            <a:r>
              <a:rPr lang="ru-RU" dirty="0" err="1" smtClean="0"/>
              <a:t>Кушков</a:t>
            </a:r>
            <a:r>
              <a:rPr lang="ru-RU" dirty="0" smtClean="0"/>
              <a:t> Илья, </a:t>
            </a:r>
            <a:r>
              <a:rPr lang="ru-RU" dirty="0" err="1" smtClean="0"/>
              <a:t>Девятилов</a:t>
            </a:r>
            <a:r>
              <a:rPr lang="ru-RU" dirty="0" smtClean="0"/>
              <a:t> Иван – 8-9 класс</a:t>
            </a:r>
          </a:p>
          <a:p>
            <a:r>
              <a:rPr lang="ru-RU" dirty="0" smtClean="0"/>
              <a:t>Математика – Морозов Даниил, </a:t>
            </a:r>
            <a:r>
              <a:rPr lang="ru-RU" dirty="0" err="1" smtClean="0"/>
              <a:t>Кондратова</a:t>
            </a:r>
            <a:r>
              <a:rPr lang="ru-RU" dirty="0" smtClean="0"/>
              <a:t> София, </a:t>
            </a:r>
            <a:r>
              <a:rPr lang="ru-RU" dirty="0" err="1" smtClean="0"/>
              <a:t>Аниброев</a:t>
            </a:r>
            <a:r>
              <a:rPr lang="ru-RU" dirty="0" smtClean="0"/>
              <a:t> Вячеслав – 8-7 класс</a:t>
            </a:r>
          </a:p>
          <a:p>
            <a:r>
              <a:rPr lang="ru-RU" dirty="0" smtClean="0"/>
              <a:t>Английский язык – Соколова Кира, Горшенин Даниэль – 7,8 класс</a:t>
            </a:r>
          </a:p>
          <a:p>
            <a:r>
              <a:rPr lang="ru-RU" dirty="0" smtClean="0"/>
              <a:t>Обществознание – Камалов Таисия, </a:t>
            </a:r>
            <a:r>
              <a:rPr lang="ru-RU" dirty="0" err="1" smtClean="0"/>
              <a:t>Салахутдинова</a:t>
            </a:r>
            <a:r>
              <a:rPr lang="ru-RU" dirty="0" smtClean="0"/>
              <a:t> Анастасия – 10 класс</a:t>
            </a:r>
          </a:p>
          <a:p>
            <a:r>
              <a:rPr lang="ru-RU" dirty="0" smtClean="0"/>
              <a:t>Физика – Михайлович Эдуард – 8 класс</a:t>
            </a:r>
          </a:p>
          <a:p>
            <a:r>
              <a:rPr lang="ru-RU" dirty="0" smtClean="0"/>
              <a:t>Литература – Фомина Ирина, </a:t>
            </a:r>
            <a:r>
              <a:rPr lang="ru-RU" dirty="0" err="1" smtClean="0"/>
              <a:t>Кацер</a:t>
            </a:r>
            <a:r>
              <a:rPr lang="ru-RU" dirty="0" smtClean="0"/>
              <a:t> Мария – 8 класс</a:t>
            </a:r>
          </a:p>
          <a:p>
            <a:r>
              <a:rPr lang="ru-RU" dirty="0" smtClean="0"/>
              <a:t>Экология – </a:t>
            </a:r>
            <a:r>
              <a:rPr lang="ru-RU" dirty="0" err="1" smtClean="0"/>
              <a:t>Шаптала</a:t>
            </a:r>
            <a:r>
              <a:rPr lang="ru-RU" dirty="0" smtClean="0"/>
              <a:t> Николай – 9 класс</a:t>
            </a:r>
          </a:p>
          <a:p>
            <a:r>
              <a:rPr lang="ru-RU" dirty="0" smtClean="0"/>
              <a:t>Русский язык – </a:t>
            </a:r>
            <a:r>
              <a:rPr lang="ru-RU" dirty="0" err="1" smtClean="0"/>
              <a:t>Кудро</a:t>
            </a:r>
            <a:r>
              <a:rPr lang="ru-RU" dirty="0" smtClean="0"/>
              <a:t> Элина – 8 класс</a:t>
            </a:r>
          </a:p>
          <a:p>
            <a:r>
              <a:rPr lang="ru-RU" dirty="0" smtClean="0"/>
              <a:t>Физическая культура – Нагорный Артем, Редько Анастасия – 10 класс</a:t>
            </a:r>
          </a:p>
          <a:p>
            <a:r>
              <a:rPr lang="ru-RU" dirty="0" smtClean="0"/>
              <a:t>Информатика – </a:t>
            </a:r>
            <a:r>
              <a:rPr lang="ru-RU" dirty="0" err="1" smtClean="0"/>
              <a:t>Кунерус</a:t>
            </a:r>
            <a:r>
              <a:rPr lang="ru-RU" dirty="0" smtClean="0"/>
              <a:t> </a:t>
            </a:r>
            <a:r>
              <a:rPr lang="ru-RU" dirty="0"/>
              <a:t>А</a:t>
            </a:r>
            <a:r>
              <a:rPr lang="ru-RU" dirty="0" smtClean="0"/>
              <a:t>лександр, Хлебников Роман – 9 </a:t>
            </a:r>
            <a:r>
              <a:rPr lang="ru-RU" dirty="0" err="1" smtClean="0"/>
              <a:t>клас</a:t>
            </a:r>
            <a:endParaRPr lang="ru-RU" dirty="0" smtClean="0"/>
          </a:p>
          <a:p>
            <a:r>
              <a:rPr lang="ru-RU" dirty="0" smtClean="0"/>
              <a:t>История – Камалова Таисия, Ахади </a:t>
            </a:r>
            <a:r>
              <a:rPr lang="ru-RU" dirty="0" err="1" smtClean="0"/>
              <a:t>Алиссабар</a:t>
            </a:r>
            <a:r>
              <a:rPr lang="ru-RU" dirty="0" smtClean="0"/>
              <a:t> – 10 класс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90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356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8080"/>
                </a:solidFill>
              </a:rPr>
              <a:t>ФИО </a:t>
            </a:r>
            <a:r>
              <a:rPr lang="ru-RU" b="1" dirty="0">
                <a:solidFill>
                  <a:srgbClr val="008080"/>
                </a:solidFill>
              </a:rPr>
              <a:t>, должность учителей - </a:t>
            </a:r>
            <a:r>
              <a:rPr lang="ru-RU" b="1" dirty="0" smtClean="0">
                <a:solidFill>
                  <a:srgbClr val="008080"/>
                </a:solidFill>
              </a:rPr>
              <a:t>тренеров</a:t>
            </a:r>
            <a:endParaRPr lang="ru-RU" b="1" i="1" dirty="0">
              <a:solidFill>
                <a:srgbClr val="0080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Стадник</a:t>
            </a:r>
            <a:r>
              <a:rPr lang="ru-RU" dirty="0" smtClean="0"/>
              <a:t> Елена Сергеевна – учитель русского языка и литературы</a:t>
            </a:r>
          </a:p>
          <a:p>
            <a:r>
              <a:rPr lang="ru-RU" dirty="0" err="1" smtClean="0"/>
              <a:t>Корешкова</a:t>
            </a:r>
            <a:r>
              <a:rPr lang="ru-RU" dirty="0" smtClean="0"/>
              <a:t> Ольга Игоревна – учитель внеурочной деятельность (финансовая грамотность)</a:t>
            </a:r>
          </a:p>
          <a:p>
            <a:r>
              <a:rPr lang="ru-RU" dirty="0" err="1" smtClean="0"/>
              <a:t>Лачугина</a:t>
            </a:r>
            <a:r>
              <a:rPr lang="ru-RU" dirty="0" smtClean="0"/>
              <a:t> Светлана Александровна – учитель ИЗО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39" y="244272"/>
            <a:ext cx="536023" cy="5127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" y="757040"/>
            <a:ext cx="1076672" cy="49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57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356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8080"/>
                </a:solidFill>
              </a:rPr>
              <a:t>Организация </a:t>
            </a:r>
            <a:r>
              <a:rPr lang="ru-RU" b="1" dirty="0">
                <a:solidFill>
                  <a:srgbClr val="008080"/>
                </a:solidFill>
              </a:rPr>
              <a:t>сетевого </a:t>
            </a:r>
            <a:r>
              <a:rPr lang="ru-RU" b="1" dirty="0" smtClean="0">
                <a:solidFill>
                  <a:srgbClr val="008080"/>
                </a:solidFill>
              </a:rPr>
              <a:t>взаимодействия</a:t>
            </a:r>
            <a:endParaRPr lang="ru-RU" b="1" i="1" dirty="0">
              <a:solidFill>
                <a:srgbClr val="0080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ГБУ ДО центр «Интеллект»</a:t>
            </a:r>
          </a:p>
          <a:p>
            <a:r>
              <a:rPr lang="ru-RU" dirty="0" err="1"/>
              <a:t>Медиацентр</a:t>
            </a:r>
            <a:r>
              <a:rPr lang="ru-RU" dirty="0"/>
              <a:t> </a:t>
            </a:r>
            <a:r>
              <a:rPr lang="ru-RU" dirty="0" smtClean="0"/>
              <a:t>МОУ </a:t>
            </a:r>
            <a:r>
              <a:rPr lang="ru-RU" dirty="0"/>
              <a:t>«</a:t>
            </a:r>
            <a:r>
              <a:rPr lang="ru-RU" dirty="0" err="1"/>
              <a:t>Кипенская</a:t>
            </a:r>
            <a:r>
              <a:rPr lang="ru-RU" dirty="0"/>
              <a:t> Школа»</a:t>
            </a:r>
            <a:endParaRPr lang="ru-RU" dirty="0" smtClean="0"/>
          </a:p>
          <a:p>
            <a:r>
              <a:rPr lang="ru-RU" dirty="0" smtClean="0"/>
              <a:t>ФСК МО Аннинское городское поселение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39" y="244272"/>
            <a:ext cx="536023" cy="5127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" y="757040"/>
            <a:ext cx="1076672" cy="49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298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356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8080"/>
                </a:solidFill>
              </a:rPr>
              <a:t>Трудности</a:t>
            </a:r>
            <a:endParaRPr lang="ru-RU" b="1" i="1" dirty="0">
              <a:solidFill>
                <a:srgbClr val="0080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Высокая учебная нагрузка </a:t>
            </a:r>
            <a:r>
              <a:rPr lang="ru-RU" dirty="0" smtClean="0"/>
              <a:t>учителей-предметников.</a:t>
            </a:r>
          </a:p>
          <a:p>
            <a:r>
              <a:rPr lang="ru-RU" dirty="0" smtClean="0"/>
              <a:t>Недостаточная </a:t>
            </a:r>
            <a:r>
              <a:rPr lang="ru-RU" dirty="0"/>
              <a:t>подготовка к участию в олимпиадах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Транспортная зависимость школы. Подвоз детей из школы по расписанию.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39" y="244272"/>
            <a:ext cx="536023" cy="5127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" y="757040"/>
            <a:ext cx="1076672" cy="49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22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356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8080"/>
                </a:solidFill>
              </a:rPr>
              <a:t>Перспективы </a:t>
            </a:r>
            <a:br>
              <a:rPr lang="ru-RU" b="1" dirty="0" smtClean="0">
                <a:solidFill>
                  <a:srgbClr val="008080"/>
                </a:solidFill>
              </a:rPr>
            </a:br>
            <a:r>
              <a:rPr lang="ru-RU" b="1" dirty="0" smtClean="0">
                <a:solidFill>
                  <a:srgbClr val="008080"/>
                </a:solidFill>
              </a:rPr>
              <a:t>развития центра</a:t>
            </a:r>
            <a:endParaRPr lang="ru-RU" b="1" i="1" dirty="0">
              <a:solidFill>
                <a:srgbClr val="0080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Привлечение студентов-практиков по предметам подготовки к олимпиадам. Дистанционный формат.</a:t>
            </a:r>
          </a:p>
          <a:p>
            <a:r>
              <a:rPr lang="ru-RU" dirty="0" smtClean="0"/>
              <a:t>На уровне района - организация курсовой подготовки  учителей по профилю олимпиад.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39" y="244272"/>
            <a:ext cx="536023" cy="5127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" y="757040"/>
            <a:ext cx="1076672" cy="49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875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615" y="244272"/>
            <a:ext cx="8507288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8080"/>
                </a:solidFill>
              </a:rPr>
              <a:t>Ожидаемые результаты</a:t>
            </a:r>
            <a:endParaRPr lang="ru-RU" b="1" i="1" dirty="0">
              <a:solidFill>
                <a:srgbClr val="0080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Успешное продвижение интеллектуально одарённых </a:t>
            </a:r>
            <a:r>
              <a:rPr lang="ru-RU" dirty="0" smtClean="0"/>
              <a:t>обучающихся </a:t>
            </a:r>
            <a:r>
              <a:rPr lang="ru-RU" dirty="0"/>
              <a:t>в </a:t>
            </a:r>
            <a:r>
              <a:rPr lang="ru-RU" dirty="0" smtClean="0"/>
              <a:t>предметных олимпиадах - получение </a:t>
            </a:r>
            <a:r>
              <a:rPr lang="ru-RU" dirty="0"/>
              <a:t>призовых мест </a:t>
            </a:r>
            <a:r>
              <a:rPr lang="ru-RU" dirty="0" smtClean="0"/>
              <a:t>в школьном</a:t>
            </a:r>
            <a:r>
              <a:rPr lang="ru-RU" dirty="0"/>
              <a:t>, муниципальном, региональном</a:t>
            </a:r>
            <a:r>
              <a:rPr lang="ru-RU" dirty="0" smtClean="0"/>
              <a:t>,</a:t>
            </a:r>
            <a:r>
              <a:rPr lang="ru-RU" dirty="0"/>
              <a:t> всероссийском турах </a:t>
            </a:r>
            <a:r>
              <a:rPr lang="ru-RU" dirty="0" smtClean="0"/>
              <a:t>ВсОШ;</a:t>
            </a:r>
            <a:endParaRPr lang="ru-RU" dirty="0"/>
          </a:p>
          <a:p>
            <a:r>
              <a:rPr lang="ru-RU" dirty="0"/>
              <a:t>У</a:t>
            </a:r>
            <a:r>
              <a:rPr lang="ru-RU" dirty="0" smtClean="0"/>
              <a:t>величение доли педагогов, прошедших курсы повышения квалификации по вопросам подготовки к олимпиадам.</a:t>
            </a:r>
          </a:p>
          <a:p>
            <a:r>
              <a:rPr lang="ru-RU" dirty="0" smtClean="0"/>
              <a:t>Увеличение доли школьников , участвующих в подготовке к олимпиадам.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39" y="244272"/>
            <a:ext cx="536023" cy="5127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15" y="757040"/>
            <a:ext cx="1076672" cy="49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48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5829</TotalTime>
  <Words>345</Words>
  <Application>Microsoft Office PowerPoint</Application>
  <PresentationFormat>Экран (4:3)</PresentationFormat>
  <Paragraphs>54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Олимпиадный центр  МОУ «Аннинская школа»</vt:lpstr>
      <vt:lpstr>Руководитель  олимпиадного центра МОУ «Аннинская школа»</vt:lpstr>
      <vt:lpstr>Презентация PowerPoint</vt:lpstr>
      <vt:lpstr>ФИО , класс потенциальных олимпиадников</vt:lpstr>
      <vt:lpstr>ФИО , должность учителей - тренеров</vt:lpstr>
      <vt:lpstr>Организация сетевого взаимодействия</vt:lpstr>
      <vt:lpstr>Трудности</vt:lpstr>
      <vt:lpstr>Перспективы  развития центра</vt:lpstr>
      <vt:lpstr>Ожидаемые результаты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Ann_sch</dc:creator>
  <cp:lastModifiedBy>user</cp:lastModifiedBy>
  <cp:revision>91</cp:revision>
  <dcterms:created xsi:type="dcterms:W3CDTF">2022-08-16T10:55:15Z</dcterms:created>
  <dcterms:modified xsi:type="dcterms:W3CDTF">2023-11-24T05:28:08Z</dcterms:modified>
</cp:coreProperties>
</file>